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Action1.xml" ContentType="application/vnd.ms-office.inkAction+xml"/>
  <Override PartName="/ppt/ink/inkAction2.xml" ContentType="application/vnd.ms-office.inkAction+xml"/>
  <Override PartName="/ppt/ink/inkAction3.xml" ContentType="application/vnd.ms-office.inkAct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48" r:id="rId1"/>
  </p:sldMasterIdLst>
  <p:notesMasterIdLst>
    <p:notesMasterId r:id="rId6"/>
  </p:notesMasterIdLst>
  <p:sldIdLst>
    <p:sldId id="323" r:id="rId2"/>
    <p:sldId id="325" r:id="rId3"/>
    <p:sldId id="324" r:id="rId4"/>
    <p:sldId id="343" r:id="rId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845" autoAdjust="0"/>
  </p:normalViewPr>
  <p:slideViewPr>
    <p:cSldViewPr>
      <p:cViewPr varScale="1">
        <p:scale>
          <a:sx n="105" d="100"/>
          <a:sy n="105" d="100"/>
        </p:scale>
        <p:origin x="1794" y="10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40.33614" units="1/cm"/>
          <inkml:channelProperty channel="Y" name="resolution" value="40.29851" units="1/cm"/>
          <inkml:channelProperty channel="T" name="resolution" value="1" units="1/dev"/>
        </inkml:channelProperties>
      </inkml:inkSource>
      <inkml:timestamp xml:id="ts0" timeString="2020-05-18T14:33:59.793"/>
    </inkml:context>
    <inkml:brush xml:id="br0">
      <inkml:brushProperty name="width" value="0.08819" units="cm"/>
      <inkml:brushProperty name="height" value="0.35278" units="cm"/>
      <inkml:brushProperty name="color" value="#FF0000"/>
      <inkml:brushProperty name="tip" value="rectangle"/>
      <inkml:brushProperty name="rasterOp" value="maskPen"/>
    </inkml:brush>
  </inkml:definitions>
  <iact:action type="add" startTime="73179">
    <iact:property name="dataType"/>
    <iact:actionData xml:id="d0">
      <inkml:trace xmlns:inkml="http://www.w3.org/2003/InkML" xml:id="stk0" contextRef="#ctx0" brushRef="#br0">12645 11807 0</inkml:trace>
    </iact:actionData>
  </iact:action>
  <iact:action type="add" startTime="73820">
    <iact:property name="dataType"/>
    <iact:actionData xml:id="d1">
      <inkml:trace xmlns:inkml="http://www.w3.org/2003/InkML" xml:id="stk1" contextRef="#ctx0" brushRef="#br0">12711 12848 0</inkml:trace>
    </iact:actionData>
  </iact:action>
  <iact:action type="add" startTime="74403">
    <iact:property name="dataType"/>
    <iact:actionData xml:id="d2">
      <inkml:trace xmlns:inkml="http://www.w3.org/2003/InkML" xml:id="stk2" contextRef="#ctx0" brushRef="#br0">12645 14022 0</inkml:trace>
    </iact:actionData>
  </iact:action>
  <iact:action type="add" startTime="79655">
    <iact:property name="dataType"/>
    <iact:actionData xml:id="d3">
      <inkml:trace xmlns:inkml="http://www.w3.org/2003/InkML" xml:id="stk3" contextRef="#ctx0" brushRef="#br0">19642 11319 0</inkml:trace>
    </iact:actionData>
  </iact:action>
  <iact:action type="add" startTime="82514">
    <iact:property name="dataType"/>
    <iact:actionData xml:id="d4">
      <inkml:trace xmlns:inkml="http://www.w3.org/2003/InkML" xml:id="stk4" contextRef="#ctx0" brushRef="#br0">18336 11142 0</inkml:trace>
    </iact:actionData>
  </iact:action>
  <iact:action type="add" startTime="86465">
    <iact:property name="dataType"/>
    <iact:actionData xml:id="d5">
      <inkml:trace xmlns:inkml="http://www.w3.org/2003/InkML" xml:id="stk5" contextRef="#ctx0" brushRef="#br0">17118 11032 0</inkml:trace>
    </iact:actionData>
  </iact:action>
  <iact:action type="add" startTime="199839">
    <iact:property name="dataType"/>
    <iact:actionData xml:id="d6">
      <inkml:trace xmlns:inkml="http://www.w3.org/2003/InkML" xml:id="stk6" contextRef="#ctx0" brushRef="#br0">9279 10943 0</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40.33614" units="1/cm"/>
          <inkml:channelProperty channel="Y" name="resolution" value="40.29851" units="1/cm"/>
          <inkml:channelProperty channel="T" name="resolution" value="1" units="1/dev"/>
        </inkml:channelProperties>
      </inkml:inkSource>
      <inkml:timestamp xml:id="ts0" timeString="2020-05-18T14:33:59.793"/>
    </inkml:context>
    <inkml:brush xml:id="br0">
      <inkml:brushProperty name="width" value="0.08819" units="cm"/>
      <inkml:brushProperty name="height" value="0.35278" units="cm"/>
      <inkml:brushProperty name="color" value="#C00000"/>
      <inkml:brushProperty name="tip" value="rectangle"/>
      <inkml:brushProperty name="rasterOp" value="maskPen"/>
    </inkml:brush>
  </inkml:definitions>
  <iact:action type="add" startTime="18257">
    <iact:property name="dataType"/>
    <iact:actionData xml:id="d0">
      <inkml:trace xmlns:inkml="http://www.w3.org/2003/InkML" xml:id="stk0" contextRef="#ctx0" brushRef="#br0">14084 12759 0</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40.33614" units="1/cm"/>
          <inkml:channelProperty channel="Y" name="resolution" value="40.29851" units="1/cm"/>
          <inkml:channelProperty channel="T" name="resolution" value="1" units="1/dev"/>
        </inkml:channelProperties>
      </inkml:inkSource>
      <inkml:timestamp xml:id="ts0" timeString="2020-05-18T14:33:59.793"/>
    </inkml:context>
    <inkml:brush xml:id="br0">
      <inkml:brushProperty name="width" value="0.08819" units="cm"/>
      <inkml:brushProperty name="height" value="0.35278" units="cm"/>
      <inkml:brushProperty name="color" value="#C00000"/>
      <inkml:brushProperty name="tip" value="rectangle"/>
      <inkml:brushProperty name="rasterOp" value="maskPen"/>
    </inkml:brush>
  </inkml:definitions>
  <iact:action type="add" startTime="51005">
    <iact:property name="dataType"/>
    <iact:actionData xml:id="d0">
      <inkml:trace xmlns:inkml="http://www.w3.org/2003/InkML" xml:id="stk0" contextRef="#ctx0" brushRef="#br0">1174 9326 0</inkml:trace>
    </iact:actionData>
  </iact:action>
  <iact:action type="add" startTime="55784">
    <iact:property name="dataType"/>
    <iact:actionData xml:id="d1">
      <inkml:trace xmlns:inkml="http://www.w3.org/2003/InkML" xml:id="stk1" contextRef="#ctx0" brushRef="#br0">2613 13247 0</inkml:trace>
    </iact:actionData>
  </iact:action>
  <iact:action type="add" startTime="62134">
    <iact:property name="dataType"/>
    <iact:actionData xml:id="d2">
      <inkml:trace xmlns:inkml="http://www.w3.org/2003/InkML" xml:id="stk2" contextRef="#ctx0" brushRef="#br0">5403 11076 0</inkml:trace>
    </iact:actionData>
  </iact:action>
  <iact:action type="add" startTime="83117">
    <iact:property name="dataType"/>
    <iact:actionData xml:id="d3">
      <inkml:trace xmlns:inkml="http://www.w3.org/2003/InkML" xml:id="stk3" contextRef="#ctx0" brushRef="#br0">9434 11076 0</inkml:trace>
    </iact:actionData>
  </iact:action>
  <iact:action type="add" startTime="186980">
    <iact:property name="dataType"/>
    <iact:actionData xml:id="d4">
      <inkml:trace xmlns:inkml="http://www.w3.org/2003/InkML" xml:id="stk4" contextRef="#ctx0" brushRef="#br0">12025 8684 0</inkml:trace>
    </iact:actionData>
  </iact:action>
  <iact:action type="add" startTime="187754">
    <iact:property name="dataType"/>
    <iact:actionData xml:id="d5">
      <inkml:trace xmlns:inkml="http://www.w3.org/2003/InkML" xml:id="stk5" contextRef="#ctx0" brushRef="#br0">12002 10190 0</inkml:trace>
    </iact:actionData>
  </iact:action>
  <iact:action type="add" startTime="228880">
    <iact:property name="dataType"/>
    <iact:actionData xml:id="d6">
      <inkml:trace xmlns:inkml="http://www.w3.org/2003/InkML" xml:id="stk6" contextRef="#ctx0" brushRef="#br0">14638 11120 0</inkml:trace>
    </iact:actionData>
  </iact:action>
  <iact:action type="add" startTime="249737">
    <iact:property name="dataType"/>
    <iact:actionData xml:id="d7">
      <inkml:trace xmlns:inkml="http://www.w3.org/2003/InkML" xml:id="stk7" contextRef="#ctx0" brushRef="#br0">22809 13269 0</inkml:trace>
    </iact:actionData>
  </iact:action>
</iact:action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886200" y="0"/>
            <a:ext cx="2971800" cy="457200"/>
          </a:xfrm>
          <a:prstGeom prst="rect">
            <a:avLst/>
          </a:prstGeom>
        </p:spPr>
        <p:txBody>
          <a:bodyPr vert="horz" lIns="91440" tIns="45720" rIns="91440" bIns="45720" rtlCol="1"/>
          <a:lstStyle>
            <a:lvl1pPr algn="r">
              <a:defRPr sz="1200"/>
            </a:lvl1pPr>
          </a:lstStyle>
          <a:p>
            <a:endParaRPr lang="fa-IR"/>
          </a:p>
        </p:txBody>
      </p:sp>
      <p:sp>
        <p:nvSpPr>
          <p:cNvPr id="3" name="Date Placeholder 2"/>
          <p:cNvSpPr>
            <a:spLocks noGrp="1"/>
          </p:cNvSpPr>
          <p:nvPr>
            <p:ph type="dt" idx="1"/>
          </p:nvPr>
        </p:nvSpPr>
        <p:spPr>
          <a:xfrm>
            <a:off x="1588" y="0"/>
            <a:ext cx="2971800" cy="457200"/>
          </a:xfrm>
          <a:prstGeom prst="rect">
            <a:avLst/>
          </a:prstGeom>
        </p:spPr>
        <p:txBody>
          <a:bodyPr vert="horz" lIns="91440" tIns="45720" rIns="91440" bIns="45720" rtlCol="1"/>
          <a:lstStyle>
            <a:lvl1pPr algn="l">
              <a:defRPr sz="1200"/>
            </a:lvl1pPr>
          </a:lstStyle>
          <a:p>
            <a:fld id="{9F330D3B-256B-4885-80D9-3B987393CF33}" type="datetimeFigureOut">
              <a:rPr lang="fa-IR" smtClean="0"/>
              <a:pPr/>
              <a:t>26/09/1441</a:t>
            </a:fld>
            <a:endParaRPr lang="fa-IR"/>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1" anchor="ctr"/>
          <a:lstStyle/>
          <a:p>
            <a:endParaRPr lang="fa-I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6" name="Footer Placeholder 5"/>
          <p:cNvSpPr>
            <a:spLocks noGrp="1"/>
          </p:cNvSpPr>
          <p:nvPr>
            <p:ph type="ftr" sz="quarter" idx="4"/>
          </p:nvPr>
        </p:nvSpPr>
        <p:spPr>
          <a:xfrm>
            <a:off x="3886200" y="8685213"/>
            <a:ext cx="2971800" cy="457200"/>
          </a:xfrm>
          <a:prstGeom prst="rect">
            <a:avLst/>
          </a:prstGeom>
        </p:spPr>
        <p:txBody>
          <a:bodyPr vert="horz" lIns="91440" tIns="45720" rIns="91440" bIns="45720" rtlCol="1" anchor="b"/>
          <a:lstStyle>
            <a:lvl1pPr algn="r">
              <a:defRPr sz="1200"/>
            </a:lvl1pPr>
          </a:lstStyle>
          <a:p>
            <a:endParaRPr lang="fa-IR"/>
          </a:p>
        </p:txBody>
      </p:sp>
      <p:sp>
        <p:nvSpPr>
          <p:cNvPr id="7" name="Slide Number Placeholder 6"/>
          <p:cNvSpPr>
            <a:spLocks noGrp="1"/>
          </p:cNvSpPr>
          <p:nvPr>
            <p:ph type="sldNum" sz="quarter" idx="5"/>
          </p:nvPr>
        </p:nvSpPr>
        <p:spPr>
          <a:xfrm>
            <a:off x="1588" y="8685213"/>
            <a:ext cx="2971800" cy="457200"/>
          </a:xfrm>
          <a:prstGeom prst="rect">
            <a:avLst/>
          </a:prstGeom>
        </p:spPr>
        <p:txBody>
          <a:bodyPr vert="horz" lIns="91440" tIns="45720" rIns="91440" bIns="45720" rtlCol="1" anchor="b"/>
          <a:lstStyle>
            <a:lvl1pPr algn="l">
              <a:defRPr sz="1200"/>
            </a:lvl1pPr>
          </a:lstStyle>
          <a:p>
            <a:fld id="{D303924A-E149-49DB-9334-B9A174CD27FE}" type="slidenum">
              <a:rPr lang="fa-IR" smtClean="0"/>
              <a:pPr/>
              <a:t>‹#›</a:t>
            </a:fld>
            <a:endParaRPr lang="fa-IR"/>
          </a:p>
        </p:txBody>
      </p:sp>
    </p:spTree>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08D93C3-C9C9-4732-AE9E-408A10C2EA1C}" type="datetime1">
              <a:rPr lang="en-US" smtClean="0"/>
              <a:pPr/>
              <a:t>5/18/2020</a:t>
            </a:fld>
            <a:endParaRPr lang="en-US"/>
          </a:p>
        </p:txBody>
      </p:sp>
      <p:sp>
        <p:nvSpPr>
          <p:cNvPr id="5" name="Footer Placeholder 4"/>
          <p:cNvSpPr>
            <a:spLocks noGrp="1"/>
          </p:cNvSpPr>
          <p:nvPr>
            <p:ph type="ftr" sz="quarter" idx="11"/>
          </p:nvPr>
        </p:nvSpPr>
        <p:spPr/>
        <p:txBody>
          <a:bodyPr/>
          <a:lstStyle/>
          <a:p>
            <a:r>
              <a:rPr lang="en-US"/>
              <a:t>Ahmad Kalhor- University of Tehan</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E99E87-B400-4317-9C9D-7EE7C1687BD1}" type="datetime1">
              <a:rPr lang="en-US" smtClean="0"/>
              <a:pPr/>
              <a:t>5/18/2020</a:t>
            </a:fld>
            <a:endParaRPr lang="en-US"/>
          </a:p>
        </p:txBody>
      </p:sp>
      <p:sp>
        <p:nvSpPr>
          <p:cNvPr id="5" name="Footer Placeholder 4"/>
          <p:cNvSpPr>
            <a:spLocks noGrp="1"/>
          </p:cNvSpPr>
          <p:nvPr>
            <p:ph type="ftr" sz="quarter" idx="11"/>
          </p:nvPr>
        </p:nvSpPr>
        <p:spPr/>
        <p:txBody>
          <a:bodyPr/>
          <a:lstStyle/>
          <a:p>
            <a:r>
              <a:rPr lang="en-US"/>
              <a:t>Ahmad Kalhor- University of Tehan</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954570-53CC-4D8B-8CD5-17319177009A}" type="datetime1">
              <a:rPr lang="en-US" smtClean="0"/>
              <a:pPr/>
              <a:t>5/18/2020</a:t>
            </a:fld>
            <a:endParaRPr lang="en-US"/>
          </a:p>
        </p:txBody>
      </p:sp>
      <p:sp>
        <p:nvSpPr>
          <p:cNvPr id="5" name="Footer Placeholder 4"/>
          <p:cNvSpPr>
            <a:spLocks noGrp="1"/>
          </p:cNvSpPr>
          <p:nvPr>
            <p:ph type="ftr" sz="quarter" idx="11"/>
          </p:nvPr>
        </p:nvSpPr>
        <p:spPr/>
        <p:txBody>
          <a:bodyPr/>
          <a:lstStyle/>
          <a:p>
            <a:r>
              <a:rPr lang="en-US"/>
              <a:t>Ahmad Kalhor- University of Tehan</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380B2E-AC0B-4950-B59E-22E6A302177C}" type="datetime1">
              <a:rPr lang="en-US" smtClean="0"/>
              <a:pPr/>
              <a:t>5/18/2020</a:t>
            </a:fld>
            <a:endParaRPr lang="en-US"/>
          </a:p>
        </p:txBody>
      </p:sp>
      <p:sp>
        <p:nvSpPr>
          <p:cNvPr id="5" name="Footer Placeholder 4"/>
          <p:cNvSpPr>
            <a:spLocks noGrp="1"/>
          </p:cNvSpPr>
          <p:nvPr>
            <p:ph type="ftr" sz="quarter" idx="11"/>
          </p:nvPr>
        </p:nvSpPr>
        <p:spPr/>
        <p:txBody>
          <a:bodyPr/>
          <a:lstStyle/>
          <a:p>
            <a:r>
              <a:rPr lang="en-US"/>
              <a:t>Ahmad Kalhor- University of Tehan</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FC0A22-3BB9-4FD4-A389-C03F3F967484}" type="datetime1">
              <a:rPr lang="en-US" smtClean="0"/>
              <a:pPr/>
              <a:t>5/18/2020</a:t>
            </a:fld>
            <a:endParaRPr lang="en-US"/>
          </a:p>
        </p:txBody>
      </p:sp>
      <p:sp>
        <p:nvSpPr>
          <p:cNvPr id="5" name="Footer Placeholder 4"/>
          <p:cNvSpPr>
            <a:spLocks noGrp="1"/>
          </p:cNvSpPr>
          <p:nvPr>
            <p:ph type="ftr" sz="quarter" idx="11"/>
          </p:nvPr>
        </p:nvSpPr>
        <p:spPr/>
        <p:txBody>
          <a:bodyPr/>
          <a:lstStyle/>
          <a:p>
            <a:r>
              <a:rPr lang="en-US"/>
              <a:t>Ahmad Kalhor- University of Tehan</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EB1A5B0-7E5B-466B-9881-517422B8E905}" type="datetime1">
              <a:rPr lang="en-US" smtClean="0"/>
              <a:pPr/>
              <a:t>5/18/2020</a:t>
            </a:fld>
            <a:endParaRPr lang="en-US"/>
          </a:p>
        </p:txBody>
      </p:sp>
      <p:sp>
        <p:nvSpPr>
          <p:cNvPr id="6" name="Footer Placeholder 5"/>
          <p:cNvSpPr>
            <a:spLocks noGrp="1"/>
          </p:cNvSpPr>
          <p:nvPr>
            <p:ph type="ftr" sz="quarter" idx="11"/>
          </p:nvPr>
        </p:nvSpPr>
        <p:spPr/>
        <p:txBody>
          <a:bodyPr/>
          <a:lstStyle/>
          <a:p>
            <a:r>
              <a:rPr lang="en-US"/>
              <a:t>Ahmad Kalhor- University of Tehan</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5592135-5A6A-4672-B3DC-1B4A291AAD97}" type="datetime1">
              <a:rPr lang="en-US" smtClean="0"/>
              <a:pPr/>
              <a:t>5/18/2020</a:t>
            </a:fld>
            <a:endParaRPr lang="en-US"/>
          </a:p>
        </p:txBody>
      </p:sp>
      <p:sp>
        <p:nvSpPr>
          <p:cNvPr id="8" name="Footer Placeholder 7"/>
          <p:cNvSpPr>
            <a:spLocks noGrp="1"/>
          </p:cNvSpPr>
          <p:nvPr>
            <p:ph type="ftr" sz="quarter" idx="11"/>
          </p:nvPr>
        </p:nvSpPr>
        <p:spPr/>
        <p:txBody>
          <a:bodyPr/>
          <a:lstStyle/>
          <a:p>
            <a:r>
              <a:rPr lang="en-US"/>
              <a:t>Ahmad Kalhor- University of Tehan</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5F66A9C-9164-486D-B376-64A663618414}" type="datetime1">
              <a:rPr lang="en-US" smtClean="0"/>
              <a:pPr/>
              <a:t>5/18/2020</a:t>
            </a:fld>
            <a:endParaRPr lang="en-US"/>
          </a:p>
        </p:txBody>
      </p:sp>
      <p:sp>
        <p:nvSpPr>
          <p:cNvPr id="4" name="Footer Placeholder 3"/>
          <p:cNvSpPr>
            <a:spLocks noGrp="1"/>
          </p:cNvSpPr>
          <p:nvPr>
            <p:ph type="ftr" sz="quarter" idx="11"/>
          </p:nvPr>
        </p:nvSpPr>
        <p:spPr/>
        <p:txBody>
          <a:bodyPr/>
          <a:lstStyle/>
          <a:p>
            <a:r>
              <a:rPr lang="en-US"/>
              <a:t>Ahmad Kalhor- University of Tehan</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F2C9F4-19D7-428C-B725-841123006291}" type="datetime1">
              <a:rPr lang="en-US" smtClean="0"/>
              <a:pPr/>
              <a:t>5/18/2020</a:t>
            </a:fld>
            <a:endParaRPr lang="en-US"/>
          </a:p>
        </p:txBody>
      </p:sp>
      <p:sp>
        <p:nvSpPr>
          <p:cNvPr id="3" name="Footer Placeholder 2"/>
          <p:cNvSpPr>
            <a:spLocks noGrp="1"/>
          </p:cNvSpPr>
          <p:nvPr>
            <p:ph type="ftr" sz="quarter" idx="11"/>
          </p:nvPr>
        </p:nvSpPr>
        <p:spPr/>
        <p:txBody>
          <a:bodyPr/>
          <a:lstStyle/>
          <a:p>
            <a:r>
              <a:rPr lang="en-US"/>
              <a:t>Ahmad Kalhor- University of Tehan</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3582D-57E7-4893-A982-85D89E11786A}" type="datetime1">
              <a:rPr lang="en-US" smtClean="0"/>
              <a:pPr/>
              <a:t>5/18/2020</a:t>
            </a:fld>
            <a:endParaRPr lang="en-US"/>
          </a:p>
        </p:txBody>
      </p:sp>
      <p:sp>
        <p:nvSpPr>
          <p:cNvPr id="6" name="Footer Placeholder 5"/>
          <p:cNvSpPr>
            <a:spLocks noGrp="1"/>
          </p:cNvSpPr>
          <p:nvPr>
            <p:ph type="ftr" sz="quarter" idx="11"/>
          </p:nvPr>
        </p:nvSpPr>
        <p:spPr/>
        <p:txBody>
          <a:bodyPr/>
          <a:lstStyle/>
          <a:p>
            <a:r>
              <a:rPr lang="en-US"/>
              <a:t>Ahmad Kalhor- University of Tehan</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F28856C-C37C-412E-91E5-8F946A2D6604}" type="datetime1">
              <a:rPr lang="en-US" smtClean="0"/>
              <a:pPr/>
              <a:t>5/18/2020</a:t>
            </a:fld>
            <a:endParaRPr lang="en-US"/>
          </a:p>
        </p:txBody>
      </p:sp>
      <p:sp>
        <p:nvSpPr>
          <p:cNvPr id="6" name="Footer Placeholder 5"/>
          <p:cNvSpPr>
            <a:spLocks noGrp="1"/>
          </p:cNvSpPr>
          <p:nvPr>
            <p:ph type="ftr" sz="quarter" idx="11"/>
          </p:nvPr>
        </p:nvSpPr>
        <p:spPr/>
        <p:txBody>
          <a:bodyPr/>
          <a:lstStyle/>
          <a:p>
            <a:r>
              <a:rPr lang="en-US"/>
              <a:t>Ahmad Kalhor- University of Tehan</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0AF066-0DBB-4EEE-B545-B5D2E2E311B3}" type="datetime1">
              <a:rPr lang="en-US" smtClean="0"/>
              <a:pPr/>
              <a:t>5/18/2020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Ahmad Kalhor- University of Tehan</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microsoft.com/office/2011/relationships/inkAction" Target="../ink/inkAction1.xml"/><Relationship Id="rId5" Type="http://schemas.openxmlformats.org/officeDocument/2006/relationships/hyperlink" Target="ftp://ftp.idsia.ch/pub/juergen/TimeCount-IJCNN2000.pdf"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microsoft.com/office/2011/relationships/inkAction" Target="../ink/inkAction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3.m4a"/><Relationship Id="rId1" Type="http://schemas.microsoft.com/office/2007/relationships/media" Target="../media/media3.m4a"/><Relationship Id="rId6" Type="http://schemas.microsoft.com/office/2011/relationships/inkAction" Target="../ink/inkAction3.xml"/><Relationship Id="rId5" Type="http://schemas.openxmlformats.org/officeDocument/2006/relationships/hyperlink" Target="http://arxiv.org/pdf/1406.1078v3.pdf"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Ahmad Kalhor- University of Tehan</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a:t>
            </a:fld>
            <a:endParaRPr lang="en-US"/>
          </a:p>
        </p:txBody>
      </p:sp>
      <p:pic>
        <p:nvPicPr>
          <p:cNvPr id="88066" name="Picture 2" descr="http://colah.github.io/posts/2015-08-Understanding-LSTMs/img/LSTM3-var-peepholes.png"/>
          <p:cNvPicPr>
            <a:picLocks noChangeAspect="1" noChangeArrowheads="1"/>
          </p:cNvPicPr>
          <p:nvPr/>
        </p:nvPicPr>
        <p:blipFill>
          <a:blip r:embed="rId4"/>
          <a:srcRect/>
          <a:stretch>
            <a:fillRect/>
          </a:stretch>
        </p:blipFill>
        <p:spPr bwMode="auto">
          <a:xfrm>
            <a:off x="1000100" y="3429000"/>
            <a:ext cx="6938606" cy="2143140"/>
          </a:xfrm>
          <a:prstGeom prst="rect">
            <a:avLst/>
          </a:prstGeom>
          <a:noFill/>
        </p:spPr>
      </p:pic>
      <p:sp>
        <p:nvSpPr>
          <p:cNvPr id="7" name="Title 1"/>
          <p:cNvSpPr>
            <a:spLocks noGrp="1"/>
          </p:cNvSpPr>
          <p:nvPr>
            <p:ph type="title"/>
          </p:nvPr>
        </p:nvSpPr>
        <p:spPr>
          <a:xfrm>
            <a:off x="1000100" y="659320"/>
            <a:ext cx="2971792" cy="725470"/>
          </a:xfrm>
        </p:spPr>
        <p:style>
          <a:lnRef idx="2">
            <a:schemeClr val="accent1"/>
          </a:lnRef>
          <a:fillRef idx="1">
            <a:schemeClr val="lt1"/>
          </a:fillRef>
          <a:effectRef idx="0">
            <a:schemeClr val="accent1"/>
          </a:effectRef>
          <a:fontRef idx="minor">
            <a:schemeClr val="dk1"/>
          </a:fontRef>
        </p:style>
        <p:txBody>
          <a:bodyPr>
            <a:normAutofit/>
          </a:bodyPr>
          <a:lstStyle/>
          <a:p>
            <a:pPr algn="l"/>
            <a:r>
              <a:rPr lang="en-US" sz="2800" dirty="0">
                <a:solidFill>
                  <a:srgbClr val="FF0000"/>
                </a:solidFill>
              </a:rPr>
              <a:t>Extended Versions</a:t>
            </a:r>
            <a:endParaRPr lang="fa-IR" sz="2800" dirty="0">
              <a:solidFill>
                <a:srgbClr val="FF0000"/>
              </a:solidFill>
            </a:endParaRPr>
          </a:p>
        </p:txBody>
      </p:sp>
      <p:sp>
        <p:nvSpPr>
          <p:cNvPr id="8" name="Rectangle 7"/>
          <p:cNvSpPr/>
          <p:nvPr/>
        </p:nvSpPr>
        <p:spPr>
          <a:xfrm>
            <a:off x="928662" y="2000240"/>
            <a:ext cx="7072362" cy="923330"/>
          </a:xfrm>
          <a:prstGeom prst="rect">
            <a:avLst/>
          </a:prstGeom>
        </p:spPr>
        <p:txBody>
          <a:bodyPr wrap="square">
            <a:spAutoFit/>
          </a:bodyPr>
          <a:lstStyle/>
          <a:p>
            <a:r>
              <a:rPr lang="en-US" dirty="0"/>
              <a:t>1. One popular LSTM variant, introduced by </a:t>
            </a:r>
            <a:r>
              <a:rPr lang="en-US" dirty="0" err="1">
                <a:hlinkClick r:id="rId5"/>
              </a:rPr>
              <a:t>Gers</a:t>
            </a:r>
            <a:r>
              <a:rPr lang="en-US" dirty="0">
                <a:hlinkClick r:id="rId5"/>
              </a:rPr>
              <a:t> &amp; </a:t>
            </a:r>
            <a:r>
              <a:rPr lang="en-US" dirty="0" err="1">
                <a:hlinkClick r:id="rId5"/>
              </a:rPr>
              <a:t>Schmidhuber</a:t>
            </a:r>
            <a:r>
              <a:rPr lang="en-US" dirty="0">
                <a:hlinkClick r:id="rId5"/>
              </a:rPr>
              <a:t> (2000)</a:t>
            </a:r>
            <a:r>
              <a:rPr lang="en-US" dirty="0"/>
              <a:t>, is adding “peephole connections.” This means that we let the gate layers look at the cell state.</a:t>
            </a:r>
            <a:endParaRPr lang="fa-IR" dirty="0"/>
          </a:p>
        </p:txBody>
      </p:sp>
      <mc:AlternateContent xmlns:mc="http://schemas.openxmlformats.org/markup-compatibility/2006">
        <mc:Choice xmlns:p14="http://schemas.microsoft.com/office/powerpoint/2010/main" xmlns:iact="http://schemas.microsoft.com/office/powerpoint/2014/inkAction" Requires="p14 iact">
          <p:contentPart p14:bwMode="auto" r:id="rId6">
            <p14:nvContentPartPr>
              <p14:cNvPr id="2" name="Ink 1">
                <a:extLst>
                  <a:ext uri="{FF2B5EF4-FFF2-40B4-BE49-F238E27FC236}">
                    <a16:creationId xmlns:a16="http://schemas.microsoft.com/office/drawing/2014/main" id="{8242FF68-3948-40B6-A60B-ADD92434FA85}"/>
                  </a:ext>
                </a:extLst>
              </p14:cNvPr>
              <p14:cNvContentPartPr/>
              <p14:nvPr>
                <p:extLst>
                  <p:ext uri="{42D2F446-02D8-4167-A562-619A0277C38B}">
                    <p15:isNarration xmlns:p15="http://schemas.microsoft.com/office/powerpoint/2012/main" val="1"/>
                  </p:ext>
                </p:extLst>
              </p14:nvPr>
            </p14:nvContentPartPr>
            <p14:xfrm>
              <a:off x="3340440" y="3939480"/>
              <a:ext cx="3731040" cy="1108800"/>
            </p14:xfrm>
          </p:contentPart>
        </mc:Choice>
        <mc:Fallback>
          <p:pic>
            <p:nvPicPr>
              <p:cNvPr id="2" name="Ink 1">
                <a:extLst>
                  <a:ext uri="{FF2B5EF4-FFF2-40B4-BE49-F238E27FC236}">
                    <a16:creationId xmlns:a16="http://schemas.microsoft.com/office/drawing/2014/main" id="{8242FF68-3948-40B6-A60B-ADD92434FA85}"/>
                  </a:ext>
                </a:extLst>
              </p:cNvPr>
              <p:cNvPicPr>
                <a:picLocks noGrp="1" noRot="1" noChangeAspect="1" noMove="1" noResize="1" noEditPoints="1" noAdjustHandles="1" noChangeArrowheads="1" noChangeShapeType="1"/>
              </p:cNvPicPr>
              <p:nvPr/>
            </p:nvPicPr>
            <p:blipFill>
              <a:blip r:embed="rId7"/>
              <a:stretch>
                <a:fillRect/>
              </a:stretch>
            </p:blipFill>
            <p:spPr>
              <a:xfrm>
                <a:off x="3324600" y="3876120"/>
                <a:ext cx="3762360" cy="1235520"/>
              </a:xfrm>
              <a:prstGeom prst="rect">
                <a:avLst/>
              </a:prstGeom>
            </p:spPr>
          </p:pic>
        </mc:Fallback>
      </mc:AlternateContent>
      <p:pic>
        <p:nvPicPr>
          <p:cNvPr id="3" name="Audio 2">
            <a:hlinkClick r:id="" action="ppaction://media"/>
            <a:extLst>
              <a:ext uri="{FF2B5EF4-FFF2-40B4-BE49-F238E27FC236}">
                <a16:creationId xmlns:a16="http://schemas.microsoft.com/office/drawing/2014/main" id="{96F4553B-2DC8-4E7D-B5C1-56CDA193C5B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1949"/>
    </mc:Choice>
    <mc:Fallback>
      <p:transition spd="slow" advTm="211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59"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md type="call" cmd="playFrom(0.0)">
                                      <p:cBhvr>
                                        <p:cTn id="9"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Ahmad Kalhor- University of Tehan</a:t>
            </a:r>
          </a:p>
        </p:txBody>
      </p:sp>
      <p:sp>
        <p:nvSpPr>
          <p:cNvPr id="5" name="Slide Number Placeholder 4"/>
          <p:cNvSpPr>
            <a:spLocks noGrp="1"/>
          </p:cNvSpPr>
          <p:nvPr>
            <p:ph type="sldNum" sz="quarter" idx="12"/>
          </p:nvPr>
        </p:nvSpPr>
        <p:spPr/>
        <p:txBody>
          <a:bodyPr/>
          <a:lstStyle/>
          <a:p>
            <a:fld id="{B6F15528-21DE-4FAA-801E-634DDDAF4B2B}" type="slidenum">
              <a:rPr lang="en-US" smtClean="0"/>
              <a:pPr/>
              <a:t>2</a:t>
            </a:fld>
            <a:endParaRPr lang="en-US"/>
          </a:p>
        </p:txBody>
      </p:sp>
      <p:pic>
        <p:nvPicPr>
          <p:cNvPr id="6" name="Picture 4" descr="http://colah.github.io/posts/2015-08-Understanding-LSTMs/img/LSTM3-var-tied.png"/>
          <p:cNvPicPr>
            <a:picLocks noChangeAspect="1" noChangeArrowheads="1"/>
          </p:cNvPicPr>
          <p:nvPr/>
        </p:nvPicPr>
        <p:blipFill>
          <a:blip r:embed="rId4"/>
          <a:srcRect/>
          <a:stretch>
            <a:fillRect/>
          </a:stretch>
        </p:blipFill>
        <p:spPr bwMode="auto">
          <a:xfrm>
            <a:off x="1000100" y="3786190"/>
            <a:ext cx="6481664" cy="2002003"/>
          </a:xfrm>
          <a:prstGeom prst="rect">
            <a:avLst/>
          </a:prstGeom>
          <a:noFill/>
        </p:spPr>
      </p:pic>
      <p:sp>
        <p:nvSpPr>
          <p:cNvPr id="8" name="Rectangle 7"/>
          <p:cNvSpPr/>
          <p:nvPr/>
        </p:nvSpPr>
        <p:spPr>
          <a:xfrm>
            <a:off x="785786" y="2274838"/>
            <a:ext cx="8001056" cy="1200329"/>
          </a:xfrm>
          <a:prstGeom prst="rect">
            <a:avLst/>
          </a:prstGeom>
        </p:spPr>
        <p:txBody>
          <a:bodyPr wrap="square">
            <a:spAutoFit/>
          </a:bodyPr>
          <a:lstStyle/>
          <a:p>
            <a:r>
              <a:rPr lang="en-US" dirty="0"/>
              <a:t>2. Another variation is to use coupled forget and input gates. Instead of separately deciding what to forget and what we should add new information to, we make those decisions together. We only forget when we’re going to input something in its place. We only input new values to the state when we forget something older.</a:t>
            </a:r>
            <a:endParaRPr lang="fa-IR" dirty="0"/>
          </a:p>
        </p:txBody>
      </p:sp>
      <p:sp>
        <p:nvSpPr>
          <p:cNvPr id="9" name="Title 8"/>
          <p:cNvSpPr>
            <a:spLocks noGrp="1"/>
          </p:cNvSpPr>
          <p:nvPr>
            <p:ph type="title"/>
          </p:nvPr>
        </p:nvSpPr>
        <p:spPr/>
        <p:txBody>
          <a:bodyPr/>
          <a:lstStyle/>
          <a:p>
            <a:endParaRPr lang="fa-IR"/>
          </a:p>
        </p:txBody>
      </p:sp>
      <mc:AlternateContent xmlns:mc="http://schemas.openxmlformats.org/markup-compatibility/2006">
        <mc:Choice xmlns:p14="http://schemas.microsoft.com/office/powerpoint/2010/main" xmlns:iact="http://schemas.microsoft.com/office/powerpoint/2014/inkAction" Requires="p14 iact">
          <p:contentPart p14:bwMode="auto" r:id="rId5">
            <p14:nvContentPartPr>
              <p14:cNvPr id="2" name="Ink 1">
                <a:extLst>
                  <a:ext uri="{FF2B5EF4-FFF2-40B4-BE49-F238E27FC236}">
                    <a16:creationId xmlns:a16="http://schemas.microsoft.com/office/drawing/2014/main" id="{5999D056-5B64-49F1-84BD-D0389898E9C3}"/>
                  </a:ext>
                </a:extLst>
              </p14:cNvPr>
              <p14:cNvContentPartPr/>
              <p14:nvPr>
                <p:extLst>
                  <p:ext uri="{42D2F446-02D8-4167-A562-619A0277C38B}">
                    <p15:isNarration xmlns:p15="http://schemas.microsoft.com/office/powerpoint/2012/main" val="1"/>
                  </p:ext>
                </p:extLst>
              </p14:nvPr>
            </p14:nvContentPartPr>
            <p14:xfrm>
              <a:off x="5070240" y="4593240"/>
              <a:ext cx="360" cy="360"/>
            </p14:xfrm>
          </p:contentPart>
        </mc:Choice>
        <mc:Fallback>
          <p:pic>
            <p:nvPicPr>
              <p:cNvPr id="2" name="Ink 1">
                <a:extLst>
                  <a:ext uri="{FF2B5EF4-FFF2-40B4-BE49-F238E27FC236}">
                    <a16:creationId xmlns:a16="http://schemas.microsoft.com/office/drawing/2014/main" id="{5999D056-5B64-49F1-84BD-D0389898E9C3}"/>
                  </a:ext>
                </a:extLst>
              </p:cNvPr>
              <p:cNvPicPr>
                <a:picLocks noGrp="1" noRot="1" noChangeAspect="1" noMove="1" noResize="1" noEditPoints="1" noAdjustHandles="1" noChangeArrowheads="1" noChangeShapeType="1"/>
              </p:cNvPicPr>
              <p:nvPr/>
            </p:nvPicPr>
            <p:blipFill>
              <a:blip r:embed="rId6"/>
              <a:stretch>
                <a:fillRect/>
              </a:stretch>
            </p:blipFill>
            <p:spPr>
              <a:xfrm>
                <a:off x="5054400" y="4529880"/>
                <a:ext cx="31680" cy="127080"/>
              </a:xfrm>
              <a:prstGeom prst="rect">
                <a:avLst/>
              </a:prstGeom>
            </p:spPr>
          </p:pic>
        </mc:Fallback>
      </mc:AlternateContent>
      <p:pic>
        <p:nvPicPr>
          <p:cNvPr id="3" name="Audio 2">
            <a:hlinkClick r:id="" action="ppaction://media"/>
            <a:extLst>
              <a:ext uri="{FF2B5EF4-FFF2-40B4-BE49-F238E27FC236}">
                <a16:creationId xmlns:a16="http://schemas.microsoft.com/office/drawing/2014/main" id="{996A092D-926E-49D5-9FA5-9FBFD5EB797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6882"/>
    </mc:Choice>
    <mc:Fallback>
      <p:transition spd="slow" advTm="96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59"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md type="call" cmd="playFrom(0.0)">
                                      <p:cBhvr>
                                        <p:cTn id="9"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3143240" y="6286520"/>
            <a:ext cx="2895600" cy="365125"/>
          </a:xfrm>
        </p:spPr>
        <p:txBody>
          <a:bodyPr/>
          <a:lstStyle/>
          <a:p>
            <a:r>
              <a:rPr lang="en-US"/>
              <a:t>Ahmad Kalhor- University of Tehan</a:t>
            </a:r>
          </a:p>
        </p:txBody>
      </p:sp>
      <p:sp>
        <p:nvSpPr>
          <p:cNvPr id="5" name="Slide Number Placeholder 4"/>
          <p:cNvSpPr>
            <a:spLocks noGrp="1"/>
          </p:cNvSpPr>
          <p:nvPr>
            <p:ph type="sldNum" sz="quarter" idx="12"/>
          </p:nvPr>
        </p:nvSpPr>
        <p:spPr/>
        <p:txBody>
          <a:bodyPr/>
          <a:lstStyle/>
          <a:p>
            <a:fld id="{B6F15528-21DE-4FAA-801E-634DDDAF4B2B}" type="slidenum">
              <a:rPr lang="en-US" smtClean="0"/>
              <a:pPr/>
              <a:t>3</a:t>
            </a:fld>
            <a:endParaRPr lang="en-US"/>
          </a:p>
        </p:txBody>
      </p:sp>
      <p:pic>
        <p:nvPicPr>
          <p:cNvPr id="89090" name="Picture 2" descr="A gated recurrent unit neural network."/>
          <p:cNvPicPr>
            <a:picLocks noChangeAspect="1" noChangeArrowheads="1"/>
          </p:cNvPicPr>
          <p:nvPr/>
        </p:nvPicPr>
        <p:blipFill>
          <a:blip r:embed="rId4"/>
          <a:srcRect/>
          <a:stretch>
            <a:fillRect/>
          </a:stretch>
        </p:blipFill>
        <p:spPr bwMode="auto">
          <a:xfrm>
            <a:off x="285720" y="2643182"/>
            <a:ext cx="8358246" cy="2581627"/>
          </a:xfrm>
          <a:prstGeom prst="rect">
            <a:avLst/>
          </a:prstGeom>
          <a:noFill/>
        </p:spPr>
      </p:pic>
      <p:sp>
        <p:nvSpPr>
          <p:cNvPr id="6" name="Rectangle 5"/>
          <p:cNvSpPr/>
          <p:nvPr/>
        </p:nvSpPr>
        <p:spPr>
          <a:xfrm>
            <a:off x="642910" y="785794"/>
            <a:ext cx="7715304" cy="1477328"/>
          </a:xfrm>
          <a:prstGeom prst="rect">
            <a:avLst/>
          </a:prstGeom>
        </p:spPr>
        <p:txBody>
          <a:bodyPr wrap="square">
            <a:spAutoFit/>
          </a:bodyPr>
          <a:lstStyle/>
          <a:p>
            <a:r>
              <a:rPr lang="en-US" dirty="0"/>
              <a:t>3. A slightly more dramatic variation on the LSTM is the Gated Recurrent Unit, or GRU, introduced by </a:t>
            </a:r>
            <a:r>
              <a:rPr lang="en-US" dirty="0">
                <a:hlinkClick r:id="rId5"/>
              </a:rPr>
              <a:t>Cho, et al. (2014)</a:t>
            </a:r>
            <a:r>
              <a:rPr lang="en-US" dirty="0"/>
              <a:t>. It </a:t>
            </a:r>
            <a:r>
              <a:rPr lang="en-US" dirty="0">
                <a:solidFill>
                  <a:srgbClr val="00B0F0"/>
                </a:solidFill>
              </a:rPr>
              <a:t>combines the forget and input gates into a single “update gate</a:t>
            </a:r>
            <a:r>
              <a:rPr lang="en-US" dirty="0"/>
              <a:t>.” </a:t>
            </a:r>
            <a:r>
              <a:rPr lang="en-US" dirty="0">
                <a:solidFill>
                  <a:srgbClr val="FF0000"/>
                </a:solidFill>
              </a:rPr>
              <a:t>It also merges the cell state and hidden state</a:t>
            </a:r>
            <a:r>
              <a:rPr lang="en-US" dirty="0"/>
              <a:t>, and makes some other changes. The resulting model is simpler than standard LSTM models, and has been growing increasingly popular.</a:t>
            </a:r>
            <a:endParaRPr lang="fa-IR" dirty="0"/>
          </a:p>
        </p:txBody>
      </p:sp>
      <mc:AlternateContent xmlns:mc="http://schemas.openxmlformats.org/markup-compatibility/2006">
        <mc:Choice xmlns:p14="http://schemas.microsoft.com/office/powerpoint/2010/main" xmlns:iact="http://schemas.microsoft.com/office/powerpoint/2014/inkAction" Requires="p14 iact">
          <p:contentPart p14:bwMode="auto" r:id="rId6">
            <p14:nvContentPartPr>
              <p14:cNvPr id="9" name="Ink 8">
                <a:extLst>
                  <a:ext uri="{FF2B5EF4-FFF2-40B4-BE49-F238E27FC236}">
                    <a16:creationId xmlns:a16="http://schemas.microsoft.com/office/drawing/2014/main" id="{DF8C2650-6168-4A53-BBDC-1A8FB1A33651}"/>
                  </a:ext>
                </a:extLst>
              </p14:cNvPr>
              <p14:cNvContentPartPr/>
              <p14:nvPr>
                <p:extLst>
                  <p:ext uri="{42D2F446-02D8-4167-A562-619A0277C38B}">
                    <p15:isNarration xmlns:p15="http://schemas.microsoft.com/office/powerpoint/2012/main" val="1"/>
                  </p:ext>
                </p:extLst>
              </p14:nvPr>
            </p14:nvContentPartPr>
            <p14:xfrm>
              <a:off x="422640" y="3126240"/>
              <a:ext cx="7788960" cy="1650960"/>
            </p14:xfrm>
          </p:contentPart>
        </mc:Choice>
        <mc:Fallback>
          <p:pic>
            <p:nvPicPr>
              <p:cNvPr id="9" name="Ink 8">
                <a:extLst>
                  <a:ext uri="{FF2B5EF4-FFF2-40B4-BE49-F238E27FC236}">
                    <a16:creationId xmlns:a16="http://schemas.microsoft.com/office/drawing/2014/main" id="{DF8C2650-6168-4A53-BBDC-1A8FB1A33651}"/>
                  </a:ext>
                </a:extLst>
              </p:cNvPr>
              <p:cNvPicPr>
                <a:picLocks noGrp="1" noRot="1" noChangeAspect="1" noMove="1" noResize="1" noEditPoints="1" noAdjustHandles="1" noChangeArrowheads="1" noChangeShapeType="1"/>
              </p:cNvPicPr>
              <p:nvPr/>
            </p:nvPicPr>
            <p:blipFill>
              <a:blip r:embed="rId7"/>
              <a:stretch>
                <a:fillRect/>
              </a:stretch>
            </p:blipFill>
            <p:spPr>
              <a:xfrm>
                <a:off x="406800" y="3062880"/>
                <a:ext cx="7820280" cy="1777680"/>
              </a:xfrm>
              <a:prstGeom prst="rect">
                <a:avLst/>
              </a:prstGeom>
            </p:spPr>
          </p:pic>
        </mc:Fallback>
      </mc:AlternateContent>
      <p:pic>
        <p:nvPicPr>
          <p:cNvPr id="10" name="Audio 9">
            <a:hlinkClick r:id="" action="ppaction://media"/>
            <a:extLst>
              <a:ext uri="{FF2B5EF4-FFF2-40B4-BE49-F238E27FC236}">
                <a16:creationId xmlns:a16="http://schemas.microsoft.com/office/drawing/2014/main" id="{E943FB33-EA42-456D-AF14-08C3B10B3AE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3467"/>
    </mc:Choice>
    <mc:Fallback>
      <p:transition spd="slow" advTm="2634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par>
                                <p:cTn id="7" presetID="59"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md type="call" cmd="playFrom(0.0)">
                                      <p:cBhvr>
                                        <p:cTn id="9"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fa-IR"/>
          </a:p>
        </p:txBody>
      </p:sp>
      <p:sp>
        <p:nvSpPr>
          <p:cNvPr id="3" name="Content Placeholder 2"/>
          <p:cNvSpPr>
            <a:spLocks noGrp="1"/>
          </p:cNvSpPr>
          <p:nvPr>
            <p:ph idx="1"/>
          </p:nvPr>
        </p:nvSpPr>
        <p:spPr/>
        <p:txBody>
          <a:bodyPr/>
          <a:lstStyle/>
          <a:p>
            <a:pPr algn="ctr">
              <a:buNone/>
            </a:pPr>
            <a:endParaRPr lang="en-US" dirty="0">
              <a:solidFill>
                <a:srgbClr val="FF0000"/>
              </a:solidFill>
            </a:endParaRPr>
          </a:p>
          <a:p>
            <a:pPr algn="ctr">
              <a:buNone/>
            </a:pPr>
            <a:r>
              <a:rPr lang="en-US" b="1" dirty="0">
                <a:solidFill>
                  <a:srgbClr val="FF0000"/>
                </a:solidFill>
              </a:rPr>
              <a:t>Thank you</a:t>
            </a:r>
          </a:p>
          <a:p>
            <a:pPr algn="ctr">
              <a:buNone/>
            </a:pPr>
            <a:r>
              <a:rPr lang="en-US" b="1" dirty="0">
                <a:solidFill>
                  <a:srgbClr val="92D050"/>
                </a:solidFill>
              </a:rPr>
              <a:t>End of Chapter 3</a:t>
            </a:r>
            <a:endParaRPr lang="fa-IR" b="1" dirty="0">
              <a:solidFill>
                <a:srgbClr val="92D050"/>
              </a:solidFill>
            </a:endParaRPr>
          </a:p>
        </p:txBody>
      </p:sp>
      <p:sp>
        <p:nvSpPr>
          <p:cNvPr id="4" name="Footer Placeholder 3"/>
          <p:cNvSpPr>
            <a:spLocks noGrp="1"/>
          </p:cNvSpPr>
          <p:nvPr>
            <p:ph type="ftr" sz="quarter" idx="11"/>
          </p:nvPr>
        </p:nvSpPr>
        <p:spPr/>
        <p:txBody>
          <a:bodyPr/>
          <a:lstStyle/>
          <a:p>
            <a:r>
              <a:rPr lang="en-US"/>
              <a:t>Ahmad Kalhor- University of Tehan</a:t>
            </a:r>
          </a:p>
        </p:txBody>
      </p:sp>
      <p:sp>
        <p:nvSpPr>
          <p:cNvPr id="5" name="Slide Number Placeholder 4"/>
          <p:cNvSpPr>
            <a:spLocks noGrp="1"/>
          </p:cNvSpPr>
          <p:nvPr>
            <p:ph type="sldNum" sz="quarter" idx="12"/>
          </p:nvPr>
        </p:nvSpPr>
        <p:spPr/>
        <p:txBody>
          <a:bodyPr/>
          <a:lstStyle/>
          <a:p>
            <a:fld id="{B6F15528-21DE-4FAA-801E-634DDDAF4B2B}" type="slidenum">
              <a:rPr lang="en-US" smtClean="0"/>
              <a:pPr/>
              <a:t>4</a:t>
            </a:fld>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6255</TotalTime>
  <Words>205</Words>
  <Application>Microsoft Office PowerPoint</Application>
  <PresentationFormat>On-screen Show (4:3)</PresentationFormat>
  <Paragraphs>15</Paragraphs>
  <Slides>4</Slides>
  <Notes>0</Notes>
  <HiddenSlides>0</HiddenSlides>
  <MMClips>3</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Extended Versions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 Memory Neural Networks</dc:title>
  <dc:creator>Hamed Ahangari</dc:creator>
  <cp:lastModifiedBy>Dr-Kalhor</cp:lastModifiedBy>
  <cp:revision>554</cp:revision>
  <dcterms:created xsi:type="dcterms:W3CDTF">2006-08-16T00:00:00Z</dcterms:created>
  <dcterms:modified xsi:type="dcterms:W3CDTF">2020-05-18T14:48:41Z</dcterms:modified>
</cp:coreProperties>
</file>

<file path=docProps/thumbnail.jpeg>
</file>